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</p:sldMasterIdLst>
  <p:sldIdLst>
    <p:sldId id="256" r:id="rId3"/>
    <p:sldId id="259" r:id="rId4"/>
    <p:sldId id="284" r:id="rId5"/>
    <p:sldId id="281" r:id="rId6"/>
    <p:sldId id="282" r:id="rId7"/>
    <p:sldId id="283" r:id="rId8"/>
    <p:sldId id="260" r:id="rId9"/>
    <p:sldId id="267" r:id="rId10"/>
    <p:sldId id="268" r:id="rId11"/>
    <p:sldId id="269" r:id="rId12"/>
    <p:sldId id="270" r:id="rId13"/>
    <p:sldId id="271" r:id="rId14"/>
  </p:sldIdLst>
  <p:sldSz cx="12192000" cy="6858000"/>
  <p:notesSz cx="6858000" cy="9144000"/>
  <p:embeddedFontLst>
    <p:embeddedFont>
      <p:font typeface="Arial Black" panose="020B0A04020102020204" pitchFamily="34" charset="0"/>
      <p:bold r:id="rId15"/>
    </p:embeddedFont>
    <p:embeddedFont>
      <p:font typeface="Bauhaus 93" panose="04030905020B02020C02" pitchFamily="82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ambria Math" panose="02040503050406030204" pitchFamily="18" charset="0"/>
      <p:regular r:id="rId23"/>
    </p:embeddedFont>
    <p:embeddedFont>
      <p:font typeface="Frutiger75-Black" panose="020B0604020202020204"/>
      <p:bold r:id="rId24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C6EA05AD-BD99-4341-B3E2-1EDD7646EF05}"/>
    <pc:docChg chg="addSld">
      <pc:chgData name="" userId="" providerId="" clId="Web-{C6EA05AD-BD99-4341-B3E2-1EDD7646EF05}" dt="2018-10-04T10:30:43.585" v="0"/>
      <pc:docMkLst>
        <pc:docMk/>
      </pc:docMkLst>
      <pc:sldChg chg="new">
        <pc:chgData name="" userId="" providerId="" clId="Web-{C6EA05AD-BD99-4341-B3E2-1EDD7646EF05}" dt="2018-10-04T10:30:43.585" v="0"/>
        <pc:sldMkLst>
          <pc:docMk/>
          <pc:sldMk cId="3958676230" sldId="284"/>
        </pc:sldMkLst>
      </pc:sldChg>
    </pc:docChg>
  </pc:docChgLst>
  <pc:docChgLst>
    <pc:chgData clId="Web-{74114404-95DD-4418-99B2-93BA29164908}"/>
    <pc:docChg chg="modSld">
      <pc:chgData name="" userId="" providerId="" clId="Web-{74114404-95DD-4418-99B2-93BA29164908}" dt="2018-10-05T09:49:11.960" v="7" actId="1076"/>
      <pc:docMkLst>
        <pc:docMk/>
      </pc:docMkLst>
      <pc:sldChg chg="delSp modSp">
        <pc:chgData name="" userId="" providerId="" clId="Web-{74114404-95DD-4418-99B2-93BA29164908}" dt="2018-10-05T09:49:11.960" v="7" actId="1076"/>
        <pc:sldMkLst>
          <pc:docMk/>
          <pc:sldMk cId="3475151621" sldId="257"/>
        </pc:sldMkLst>
        <pc:spChg chg="mod">
          <ac:chgData name="" userId="" providerId="" clId="Web-{74114404-95DD-4418-99B2-93BA29164908}" dt="2018-10-05T09:49:11.897" v="6" actId="1076"/>
          <ac:spMkLst>
            <pc:docMk/>
            <pc:sldMk cId="3475151621" sldId="257"/>
            <ac:spMk id="26" creationId="{FD6DCEAF-28FF-49C8-A355-E773EACB8DEA}"/>
          </ac:spMkLst>
        </pc:spChg>
        <pc:picChg chg="mod">
          <ac:chgData name="" userId="" providerId="" clId="Web-{74114404-95DD-4418-99B2-93BA29164908}" dt="2018-10-05T09:49:11.960" v="7" actId="1076"/>
          <ac:picMkLst>
            <pc:docMk/>
            <pc:sldMk cId="3475151621" sldId="257"/>
            <ac:picMk id="3" creationId="{DD1406B6-63B3-4857-B997-8ACAD1F6C4BE}"/>
          </ac:picMkLst>
        </pc:picChg>
        <pc:picChg chg="del">
          <ac:chgData name="" userId="" providerId="" clId="Web-{74114404-95DD-4418-99B2-93BA29164908}" dt="2018-10-05T09:48:57.553" v="0"/>
          <ac:picMkLst>
            <pc:docMk/>
            <pc:sldMk cId="3475151621" sldId="257"/>
            <ac:picMk id="25" creationId="{3D0B9A0F-CC95-4B0C-BEF8-4C772C81965B}"/>
          </ac:picMkLst>
        </pc:picChg>
      </pc:sldChg>
    </pc:docChg>
  </pc:docChgLst>
  <pc:docChgLst>
    <pc:chgData clId="Web-{6B80EC9B-7E4F-4816-8CD7-DCC14E11C647}"/>
    <pc:docChg chg="addSld delSld modSld sldOrd">
      <pc:chgData name="" userId="" providerId="" clId="Web-{6B80EC9B-7E4F-4816-8CD7-DCC14E11C647}" dt="2018-10-09T10:42:58.502" v="45"/>
      <pc:docMkLst>
        <pc:docMk/>
      </pc:docMkLst>
      <pc:sldChg chg="addSp modSp">
        <pc:chgData name="" userId="" providerId="" clId="Web-{6B80EC9B-7E4F-4816-8CD7-DCC14E11C647}" dt="2018-10-09T10:37:47.422" v="23" actId="14100"/>
        <pc:sldMkLst>
          <pc:docMk/>
          <pc:sldMk cId="485938644" sldId="258"/>
        </pc:sldMkLst>
        <pc:spChg chg="add mod">
          <ac:chgData name="" userId="" providerId="" clId="Web-{6B80EC9B-7E4F-4816-8CD7-DCC14E11C647}" dt="2018-10-09T10:37:47.422" v="23" actId="14100"/>
          <ac:spMkLst>
            <pc:docMk/>
            <pc:sldMk cId="485938644" sldId="258"/>
            <ac:spMk id="7" creationId="{725B36E1-AA0A-4091-B05B-4D069DEFC753}"/>
          </ac:spMkLst>
        </pc:spChg>
      </pc:sldChg>
      <pc:sldChg chg="addSp delSp modSp">
        <pc:chgData name="" userId="" providerId="" clId="Web-{6B80EC9B-7E4F-4816-8CD7-DCC14E11C647}" dt="2018-10-09T10:42:40.768" v="44"/>
        <pc:sldMkLst>
          <pc:docMk/>
          <pc:sldMk cId="2554241874" sldId="274"/>
        </pc:sldMkLst>
        <pc:spChg chg="mod">
          <ac:chgData name="" userId="" providerId="" clId="Web-{6B80EC9B-7E4F-4816-8CD7-DCC14E11C647}" dt="2018-10-09T10:42:16.221" v="37" actId="1076"/>
          <ac:spMkLst>
            <pc:docMk/>
            <pc:sldMk cId="2554241874" sldId="274"/>
            <ac:spMk id="4" creationId="{C022024E-FD82-4E89-8F68-5722E433B3EB}"/>
          </ac:spMkLst>
        </pc:spChg>
        <pc:spChg chg="mod">
          <ac:chgData name="" userId="" providerId="" clId="Web-{6B80EC9B-7E4F-4816-8CD7-DCC14E11C647}" dt="2018-10-09T10:41:59.221" v="34" actId="1076"/>
          <ac:spMkLst>
            <pc:docMk/>
            <pc:sldMk cId="2554241874" sldId="274"/>
            <ac:spMk id="6" creationId="{66EE4EA0-AAF3-4773-8C10-9655DBBB8820}"/>
          </ac:spMkLst>
        </pc:spChg>
        <pc:spChg chg="add">
          <ac:chgData name="" userId="" providerId="" clId="Web-{6B80EC9B-7E4F-4816-8CD7-DCC14E11C647}" dt="2018-10-09T10:42:40.737" v="42"/>
          <ac:spMkLst>
            <pc:docMk/>
            <pc:sldMk cId="2554241874" sldId="274"/>
            <ac:spMk id="13" creationId="{E8811A9D-425E-4E4F-AB8F-8F462459EBA7}"/>
          </ac:spMkLst>
        </pc:spChg>
        <pc:spChg chg="add">
          <ac:chgData name="" userId="" providerId="" clId="Web-{6B80EC9B-7E4F-4816-8CD7-DCC14E11C647}" dt="2018-10-09T10:42:40.768" v="44"/>
          <ac:spMkLst>
            <pc:docMk/>
            <pc:sldMk cId="2554241874" sldId="274"/>
            <ac:spMk id="17" creationId="{86DE884A-F2FD-4F62-BEED-487388D8E988}"/>
          </ac:spMkLst>
        </pc:spChg>
        <pc:picChg chg="mod">
          <ac:chgData name="" userId="" providerId="" clId="Web-{6B80EC9B-7E4F-4816-8CD7-DCC14E11C647}" dt="2018-10-09T10:41:55.736" v="33" actId="1076"/>
          <ac:picMkLst>
            <pc:docMk/>
            <pc:sldMk cId="2554241874" sldId="274"/>
            <ac:picMk id="3" creationId="{6386E93C-9226-4652-930E-103681FE2B72}"/>
          </ac:picMkLst>
        </pc:picChg>
        <pc:picChg chg="add del mod">
          <ac:chgData name="" userId="" providerId="" clId="Web-{6B80EC9B-7E4F-4816-8CD7-DCC14E11C647}" dt="2018-10-09T10:39:41.376" v="31"/>
          <ac:picMkLst>
            <pc:docMk/>
            <pc:sldMk cId="2554241874" sldId="274"/>
            <ac:picMk id="8" creationId="{7029AE82-7B14-45DB-8CB2-512345B94144}"/>
          </ac:picMkLst>
        </pc:picChg>
        <pc:picChg chg="add">
          <ac:chgData name="" userId="" providerId="" clId="Web-{6B80EC9B-7E4F-4816-8CD7-DCC14E11C647}" dt="2018-10-09T10:42:40.721" v="41"/>
          <ac:picMkLst>
            <pc:docMk/>
            <pc:sldMk cId="2554241874" sldId="274"/>
            <ac:picMk id="11" creationId="{6ABF0626-A981-49A5-8607-910C0916E41C}"/>
          </ac:picMkLst>
        </pc:picChg>
        <pc:cxnChg chg="mod">
          <ac:chgData name="" userId="" providerId="" clId="Web-{6B80EC9B-7E4F-4816-8CD7-DCC14E11C647}" dt="2018-10-09T10:42:28.440" v="40" actId="14100"/>
          <ac:cxnSpMkLst>
            <pc:docMk/>
            <pc:sldMk cId="2554241874" sldId="274"/>
            <ac:cxnSpMk id="5" creationId="{AF4CBD4F-BE68-4ACF-82EC-40399AA54AB0}"/>
          </ac:cxnSpMkLst>
        </pc:cxnChg>
        <pc:cxnChg chg="mod">
          <ac:chgData name="" userId="" providerId="" clId="Web-{6B80EC9B-7E4F-4816-8CD7-DCC14E11C647}" dt="2018-10-09T10:42:12.611" v="36" actId="14100"/>
          <ac:cxnSpMkLst>
            <pc:docMk/>
            <pc:sldMk cId="2554241874" sldId="274"/>
            <ac:cxnSpMk id="7" creationId="{75FFEF02-BAA1-4CEC-B863-4C45A44C5548}"/>
          </ac:cxnSpMkLst>
        </pc:cxnChg>
        <pc:cxnChg chg="add">
          <ac:chgData name="" userId="" providerId="" clId="Web-{6B80EC9B-7E4F-4816-8CD7-DCC14E11C647}" dt="2018-10-09T10:42:40.752" v="43"/>
          <ac:cxnSpMkLst>
            <pc:docMk/>
            <pc:sldMk cId="2554241874" sldId="274"/>
            <ac:cxnSpMk id="15" creationId="{859FE039-811E-4995-91E2-08FBE3329E7A}"/>
          </ac:cxnSpMkLst>
        </pc:cxnChg>
      </pc:sldChg>
      <pc:sldChg chg="addSp delSp modSp del ord">
        <pc:chgData name="" userId="" providerId="" clId="Web-{6B80EC9B-7E4F-4816-8CD7-DCC14E11C647}" dt="2018-10-09T10:42:58.502" v="45"/>
        <pc:sldMkLst>
          <pc:docMk/>
          <pc:sldMk cId="3641744337" sldId="276"/>
        </pc:sldMkLst>
        <pc:spChg chg="add mod">
          <ac:chgData name="" userId="" providerId="" clId="Web-{6B80EC9B-7E4F-4816-8CD7-DCC14E11C647}" dt="2018-10-09T10:39:11.829" v="27" actId="1076"/>
          <ac:spMkLst>
            <pc:docMk/>
            <pc:sldMk cId="3641744337" sldId="276"/>
            <ac:spMk id="3" creationId="{9A844701-00DE-49EE-8387-F71239679C8C}"/>
          </ac:spMkLst>
        </pc:spChg>
        <pc:picChg chg="del">
          <ac:chgData name="" userId="" providerId="" clId="Web-{6B80EC9B-7E4F-4816-8CD7-DCC14E11C647}" dt="2018-10-09T10:39:35.813" v="29"/>
          <ac:picMkLst>
            <pc:docMk/>
            <pc:sldMk cId="3641744337" sldId="276"/>
            <ac:picMk id="4" creationId="{AC9091E7-3449-4485-921C-CDDF277E606D}"/>
          </ac:picMkLst>
        </pc:picChg>
      </pc:sldChg>
      <pc:sldChg chg="new del">
        <pc:chgData name="" userId="" providerId="" clId="Web-{6B80EC9B-7E4F-4816-8CD7-DCC14E11C647}" dt="2018-10-09T10:32:54.639" v="1"/>
        <pc:sldMkLst>
          <pc:docMk/>
          <pc:sldMk cId="3045851128" sldId="285"/>
        </pc:sldMkLst>
      </pc:sldChg>
    </pc:docChg>
  </pc:docChgLst>
  <pc:docChgLst>
    <pc:chgData clId="Web-{70E1254E-A270-4418-A58D-01B167863AD2}"/>
    <pc:docChg chg="modSld">
      <pc:chgData name="" userId="" providerId="" clId="Web-{70E1254E-A270-4418-A58D-01B167863AD2}" dt="2018-10-05T09:57:39.651" v="66" actId="20577"/>
      <pc:docMkLst>
        <pc:docMk/>
      </pc:docMkLst>
      <pc:sldChg chg="modSp">
        <pc:chgData name="" userId="" providerId="" clId="Web-{70E1254E-A270-4418-A58D-01B167863AD2}" dt="2018-10-05T09:57:39.620" v="65" actId="20577"/>
        <pc:sldMkLst>
          <pc:docMk/>
          <pc:sldMk cId="2785498778" sldId="259"/>
        </pc:sldMkLst>
        <pc:spChg chg="mod">
          <ac:chgData name="" userId="" providerId="" clId="Web-{70E1254E-A270-4418-A58D-01B167863AD2}" dt="2018-10-05T09:57:39.620" v="65" actId="20577"/>
          <ac:spMkLst>
            <pc:docMk/>
            <pc:sldMk cId="2785498778" sldId="259"/>
            <ac:spMk id="2" creationId="{FF85DCA3-2C33-4B89-8912-481307C8EDD9}"/>
          </ac:spMkLst>
        </pc:spChg>
      </pc:sldChg>
    </pc:docChg>
  </pc:docChgLst>
  <pc:docChgLst>
    <pc:chgData clId="Web-{999890BD-05C5-4594-8BF6-66E4AB3B1BA4}"/>
    <pc:docChg chg="modSld">
      <pc:chgData name="" userId="" providerId="" clId="Web-{999890BD-05C5-4594-8BF6-66E4AB3B1BA4}" dt="2018-10-04T10:34:03.618" v="16" actId="14100"/>
      <pc:docMkLst>
        <pc:docMk/>
      </pc:docMkLst>
      <pc:sldChg chg="addSp delSp modSp">
        <pc:chgData name="" userId="" providerId="" clId="Web-{999890BD-05C5-4594-8BF6-66E4AB3B1BA4}" dt="2018-10-04T10:34:03.618" v="16" actId="14100"/>
        <pc:sldMkLst>
          <pc:docMk/>
          <pc:sldMk cId="3958676230" sldId="284"/>
        </pc:sldMkLst>
        <pc:spChg chg="add mod">
          <ac:chgData name="" userId="" providerId="" clId="Web-{999890BD-05C5-4594-8BF6-66E4AB3B1BA4}" dt="2018-10-04T10:33:00.258" v="7" actId="14100"/>
          <ac:spMkLst>
            <pc:docMk/>
            <pc:sldMk cId="3958676230" sldId="284"/>
            <ac:spMk id="3" creationId="{1B175B4B-0CDD-4C95-B8B4-9D4599A7584E}"/>
          </ac:spMkLst>
        </pc:spChg>
        <pc:picChg chg="add del mod">
          <ac:chgData name="" userId="" providerId="" clId="Web-{999890BD-05C5-4594-8BF6-66E4AB3B1BA4}" dt="2018-10-04T10:33:37.149" v="9"/>
          <ac:picMkLst>
            <pc:docMk/>
            <pc:sldMk cId="3958676230" sldId="284"/>
            <ac:picMk id="4" creationId="{A706F37D-12D3-46D5-B84D-D0BFF20CAFA7}"/>
          </ac:picMkLst>
        </pc:picChg>
        <pc:picChg chg="add mod">
          <ac:chgData name="" userId="" providerId="" clId="Web-{999890BD-05C5-4594-8BF6-66E4AB3B1BA4}" dt="2018-10-04T10:34:03.618" v="16" actId="14100"/>
          <ac:picMkLst>
            <pc:docMk/>
            <pc:sldMk cId="3958676230" sldId="284"/>
            <ac:picMk id="6" creationId="{2FBEC5BC-402C-44D9-A1C9-EFEFED26097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AD628-26B9-4164-BEBD-A26318099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2B7334-C3D1-4AE5-B59E-C890F2966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AD4842-E86B-46DD-9281-969DF1AE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5F2FF1-8240-4AC7-B0A4-D3E8B1F64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A6088B-84BB-4A2A-B8A2-A31A46BC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3359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317F9-7BC9-4D61-B553-3FA051BEB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5F9837A-7A06-4FCA-ADFC-04DEEBE76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34D14D-AAC0-4D4D-AAAB-97E5A18A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D93C37-0861-49BE-A876-9408C4735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2EBBEA-30DE-4819-8CA7-A8B0ECAE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179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DDC2EA-5A1F-479E-87E6-2F0E6ADAF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6D6A981-CB43-43CA-9135-9FA2BA8A3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54A9F9-FB28-459C-B8F8-2583CE919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84DBC7-DDFA-4AD1-9468-C4926D5AC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81B629-711B-40AA-B0B0-A980ECC9C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1410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AD628-26B9-4164-BEBD-A26318099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2B7334-C3D1-4AE5-B59E-C890F2966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AD4842-E86B-46DD-9281-969DF1AE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5F2FF1-8240-4AC7-B0A4-D3E8B1F64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A6088B-84BB-4A2A-B8A2-A31A46BC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0351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671A5-5B68-4BF5-94C5-BC003AB6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81A1C1-13DA-48CA-9AAA-1FD4F5602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FBAA5D-F3C3-41F2-9E2E-E2C195E6F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2720A5-5315-42E9-BCB7-8D7AE9EC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586D52-F5E4-424B-AE66-091CBCE1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3488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FB83B-6F14-4245-AB6D-4F31FAD9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755516-B705-44B1-A39F-6E349D52B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508C5D-0101-412E-B402-20C85D038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27F79F-8C80-4286-8678-9A8D5CF8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CEE04D-D066-49BC-A475-83B6A803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667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B36B2-91F2-4C77-92DE-A7E27A40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F87B8A-CBE5-4AA3-A53A-18C744E58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94F6A1-C751-4761-9707-F6C02C15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F04443-5E60-47D1-99C7-7248EF5C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BB7EC8-3DCA-4884-9917-DB7532F5B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8FB905-0D18-448C-9001-08C357E4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319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97AB7-0D93-4508-B515-165016513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E17E6A-E02C-4BF8-A0BF-4D1AEA560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FFDD7E-B5DE-4F00-81D1-02FEDB2D6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4342882-81DF-4D30-AF66-BDBF1E1B0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32E65EF-FF85-40EE-9764-BDB4C7F48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B1B423-90A1-4D5D-A964-C2B8E924E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C12D989-9B60-49EC-B8C2-F28183B8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CF3ABEE-4E25-483A-8F00-D6FF3653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3592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BE9C15-5894-4DA4-B8BD-D3F35B78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A0FCFE9-B35A-4059-933D-B3D9428C8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89F56B-75D3-4C01-9EC7-76942420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99C218E-9F84-43AA-9850-88B1A64C9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32696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4AFC675-DF88-4336-BC5A-19E984C1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C6BE218-B5E6-4C5A-9CAA-2EDEE087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D526C5-A1EA-4AD9-903D-2309B159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17618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A5283-A817-40E4-9F50-F37590AB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0C55EC-3D18-4812-A616-88C70FDBB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341DDAE-25E5-4A75-905A-A767D3B26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A7D66A-B032-4738-BF83-40E6F1D9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C48B4F-E9AD-4AF4-A630-20D4FC3B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331538-BD52-4560-9426-5CED1DE06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895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671A5-5B68-4BF5-94C5-BC003AB6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81A1C1-13DA-48CA-9AAA-1FD4F5602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FBAA5D-F3C3-41F2-9E2E-E2C195E6F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2720A5-5315-42E9-BCB7-8D7AE9EC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586D52-F5E4-424B-AE66-091CBCE1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46983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DA69C0-5583-4267-90D0-3F9A95BB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FDA5C1-AD04-4CCF-87A4-B0F3C40322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7ED4CD6-15EA-409F-B6E3-F12CB7AD7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7BD81C-5B59-48EA-8C5B-052CBC8EC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569912-55E9-4144-8194-6B607087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78C2DBD-3E13-48E1-A2A0-DDE1E7E2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27056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317F9-7BC9-4D61-B553-3FA051BEB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5F9837A-7A06-4FCA-ADFC-04DEEBE76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34D14D-AAC0-4D4D-AAAB-97E5A18A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D93C37-0861-49BE-A876-9408C4735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2EBBEA-30DE-4819-8CA7-A8B0ECAE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4636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DDC2EA-5A1F-479E-87E6-2F0E6ADAF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6D6A981-CB43-43CA-9135-9FA2BA8A3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54A9F9-FB28-459C-B8F8-2583CE919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84DBC7-DDFA-4AD1-9468-C4926D5AC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81B629-711B-40AA-B0B0-A980ECC9C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4390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FB83B-6F14-4245-AB6D-4F31FAD9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755516-B705-44B1-A39F-6E349D52B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508C5D-0101-412E-B402-20C85D038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27F79F-8C80-4286-8678-9A8D5CF8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CEE04D-D066-49BC-A475-83B6A803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061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B36B2-91F2-4C77-92DE-A7E27A40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F87B8A-CBE5-4AA3-A53A-18C744E58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94F6A1-C751-4761-9707-F6C02C15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F04443-5E60-47D1-99C7-7248EF5C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BB7EC8-3DCA-4884-9917-DB7532F5B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8FB905-0D18-448C-9001-08C357E4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092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97AB7-0D93-4508-B515-165016513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E17E6A-E02C-4BF8-A0BF-4D1AEA560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FFDD7E-B5DE-4F00-81D1-02FEDB2D6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4342882-81DF-4D30-AF66-BDBF1E1B0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32E65EF-FF85-40EE-9764-BDB4C7F48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B1B423-90A1-4D5D-A964-C2B8E924E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C12D989-9B60-49EC-B8C2-F28183B8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CF3ABEE-4E25-483A-8F00-D6FF3653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64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BE9C15-5894-4DA4-B8BD-D3F35B78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A0FCFE9-B35A-4059-933D-B3D9428C8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89F56B-75D3-4C01-9EC7-76942420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99C218E-9F84-43AA-9850-88B1A64C9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741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4AFC675-DF88-4336-BC5A-19E984C1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C6BE218-B5E6-4C5A-9CAA-2EDEE087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D526C5-A1EA-4AD9-903D-2309B159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6263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A5283-A817-40E4-9F50-F37590AB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0C55EC-3D18-4812-A616-88C70FDBB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341DDAE-25E5-4A75-905A-A767D3B26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A7D66A-B032-4738-BF83-40E6F1D9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C48B4F-E9AD-4AF4-A630-20D4FC3B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331538-BD52-4560-9426-5CED1DE06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1590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DA69C0-5583-4267-90D0-3F9A95BB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FDA5C1-AD04-4CCF-87A4-B0F3C40322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7ED4CD6-15EA-409F-B6E3-F12CB7AD7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7BD81C-5B59-48EA-8C5B-052CBC8EC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569912-55E9-4144-8194-6B607087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78C2DBD-3E13-48E1-A2A0-DDE1E7E2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286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AE619B8-9A0E-4DFB-8426-13E78F62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C3E420-BD7C-495E-98CF-93D7E6583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FCB68-2A11-4BBD-AC29-C89628386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19248D-30DF-43C4-B50A-0B7BD98B3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1874E1-468E-4C97-849F-BA2E99A03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3526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AE619B8-9A0E-4DFB-8426-13E78F62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C3E420-BD7C-495E-98CF-93D7E6583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FCB68-2A11-4BBD-AC29-C89628386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4F087-E830-4172-99F1-C1D3D9DE95B8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19248D-30DF-43C4-B50A-0B7BD98B3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1874E1-468E-4C97-849F-BA2E99A03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826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youtube.com/watch?v=Ocyhbij9JYQ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gi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lb3Riq06fVI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hyperlink" Target="http://www.youtube.com/watch?v=nl4-s-DDO-M" TargetMode="External"/><Relationship Id="rId5" Type="http://schemas.openxmlformats.org/officeDocument/2006/relationships/image" Target="../media/image18.png"/><Relationship Id="rId10" Type="http://schemas.openxmlformats.org/officeDocument/2006/relationships/hyperlink" Target="http://www.youtube.com/watch?v=5PywGPviouQ" TargetMode="External"/><Relationship Id="rId4" Type="http://schemas.openxmlformats.org/officeDocument/2006/relationships/image" Target="../media/image17.png"/><Relationship Id="rId9" Type="http://schemas.openxmlformats.org/officeDocument/2006/relationships/hyperlink" Target="http://www.youtube.com/watch?v=0L2UEF-9bF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://www.youtube.com/watch?feature=player_embedded&amp;v=WTdqmkQtR78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youtube.com/watch?v=zk8qWXhsFm8" TargetMode="Externa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youtube.com/watch?v=qXKh0m_z7u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AFC815D-AEEA-4DC3-9241-D02ED99F9A14}"/>
              </a:ext>
            </a:extLst>
          </p:cNvPr>
          <p:cNvSpPr txBox="1"/>
          <p:nvPr/>
        </p:nvSpPr>
        <p:spPr>
          <a:xfrm>
            <a:off x="434877" y="2116806"/>
            <a:ext cx="67665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5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Octubre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CE01301-DBE6-44AF-BF72-EF2F6603461A}"/>
              </a:ext>
            </a:extLst>
          </p:cNvPr>
          <p:cNvSpPr txBox="1"/>
          <p:nvPr/>
        </p:nvSpPr>
        <p:spPr>
          <a:xfrm>
            <a:off x="5388868" y="3047830"/>
            <a:ext cx="62554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5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Robótico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903D82D-2D40-42F1-8933-4B1636A8F5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482" y="402939"/>
            <a:ext cx="6255433" cy="161820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E294488-E460-4AC3-BA8C-6986C6093A2E}"/>
              </a:ext>
            </a:extLst>
          </p:cNvPr>
          <p:cNvSpPr txBox="1"/>
          <p:nvPr/>
        </p:nvSpPr>
        <p:spPr>
          <a:xfrm>
            <a:off x="9903119" y="5936565"/>
            <a:ext cx="1741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Bauhaus 93" panose="04030905020B02020C02" pitchFamily="82" charset="0"/>
              </a:rPr>
              <a:t>Taller 2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AC29BC0C-68CC-D8D1-AADC-038752F19E55}"/>
              </a:ext>
            </a:extLst>
          </p:cNvPr>
          <p:cNvGrpSpPr/>
          <p:nvPr/>
        </p:nvGrpSpPr>
        <p:grpSpPr>
          <a:xfrm>
            <a:off x="346873" y="4909878"/>
            <a:ext cx="1710000" cy="1710000"/>
            <a:chOff x="346873" y="4909878"/>
            <a:chExt cx="1710000" cy="1710000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A47BB312-1A47-8F3F-C6D7-B653367D8500}"/>
                </a:ext>
              </a:extLst>
            </p:cNvPr>
            <p:cNvGrpSpPr/>
            <p:nvPr/>
          </p:nvGrpSpPr>
          <p:grpSpPr>
            <a:xfrm>
              <a:off x="346873" y="4909878"/>
              <a:ext cx="1710000" cy="1710000"/>
              <a:chOff x="2403484" y="4774878"/>
              <a:chExt cx="1710000" cy="1710000"/>
            </a:xfrm>
          </p:grpSpPr>
          <p:sp>
            <p:nvSpPr>
              <p:cNvPr id="9" name="Rectángulo: esquinas redondeadas 8">
                <a:extLst>
                  <a:ext uri="{FF2B5EF4-FFF2-40B4-BE49-F238E27FC236}">
                    <a16:creationId xmlns:a16="http://schemas.microsoft.com/office/drawing/2014/main" id="{29936AAE-FBD2-D92E-0262-1DF45530B59A}"/>
                  </a:ext>
                </a:extLst>
              </p:cNvPr>
              <p:cNvSpPr/>
              <p:nvPr/>
            </p:nvSpPr>
            <p:spPr>
              <a:xfrm>
                <a:off x="2538484" y="4909878"/>
                <a:ext cx="1440000" cy="1440000"/>
              </a:xfrm>
              <a:prstGeom prst="roundRect">
                <a:avLst>
                  <a:gd name="adj" fmla="val 33085"/>
                </a:avLst>
              </a:prstGeom>
              <a:solidFill>
                <a:srgbClr val="062438"/>
              </a:solidFill>
              <a:ln>
                <a:solidFill>
                  <a:srgbClr val="0624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ángulo: esquinas redondeadas 9">
                <a:extLst>
                  <a:ext uri="{FF2B5EF4-FFF2-40B4-BE49-F238E27FC236}">
                    <a16:creationId xmlns:a16="http://schemas.microsoft.com/office/drawing/2014/main" id="{01654010-734C-C4F8-1F66-B9211DDE2A70}"/>
                  </a:ext>
                </a:extLst>
              </p:cNvPr>
              <p:cNvSpPr/>
              <p:nvPr/>
            </p:nvSpPr>
            <p:spPr>
              <a:xfrm>
                <a:off x="2403484" y="4774878"/>
                <a:ext cx="1710000" cy="1710000"/>
              </a:xfrm>
              <a:prstGeom prst="roundRect">
                <a:avLst>
                  <a:gd name="adj" fmla="val 33085"/>
                </a:avLst>
              </a:prstGeom>
              <a:noFill/>
              <a:ln w="76200">
                <a:solidFill>
                  <a:srgbClr val="0624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7612DB6E-0D68-A1F2-A0ED-377397F94B5B}"/>
                </a:ext>
              </a:extLst>
            </p:cNvPr>
            <p:cNvSpPr txBox="1"/>
            <p:nvPr/>
          </p:nvSpPr>
          <p:spPr>
            <a:xfrm>
              <a:off x="570931" y="5164713"/>
              <a:ext cx="126188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200" b="1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T</a:t>
              </a:r>
              <a:r>
                <a:rPr lang="es-ES" sz="4800" b="1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  <a:endParaRPr lang="en-GB" sz="72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8430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Alex\Desktop\apuntes etsii\4º Cuarto\Robótica\Taller 2\dfe.PNG">
            <a:extLst>
              <a:ext uri="{FF2B5EF4-FFF2-40B4-BE49-F238E27FC236}">
                <a16:creationId xmlns:a16="http://schemas.microsoft.com/office/drawing/2014/main" id="{A6F6F58F-35FE-4BEA-8871-31281B46C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1345" y="1679714"/>
            <a:ext cx="2987824" cy="23294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3" descr="C:\Users\Alex\Desktop\apuntes etsii\4º Cuarto\Robótica\Taller 2\Spine-Robot-1.jpg">
            <a:extLst>
              <a:ext uri="{FF2B5EF4-FFF2-40B4-BE49-F238E27FC236}">
                <a16:creationId xmlns:a16="http://schemas.microsoft.com/office/drawing/2014/main" id="{E9E152A8-C760-4D2A-8006-559D15B95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756" y="1445790"/>
            <a:ext cx="3528901" cy="28083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2" descr="C:\Users\Alex\Desktop\apuntes etsii\4º Cuarto\Robótica\Taller 2\boston-dynamics-alphadog-ls3-darpa-demo.jpg">
            <a:extLst>
              <a:ext uri="{FF2B5EF4-FFF2-40B4-BE49-F238E27FC236}">
                <a16:creationId xmlns:a16="http://schemas.microsoft.com/office/drawing/2014/main" id="{7A72412C-8497-4F18-84E7-3ED078FC9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1923" y="4081938"/>
            <a:ext cx="3672311" cy="19952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5" descr="C:\Users\Alex\Desktop\apuntes etsii\4º Cuarto\Robótica\Taller 2\dadef.PNG">
            <a:extLst>
              <a:ext uri="{FF2B5EF4-FFF2-40B4-BE49-F238E27FC236}">
                <a16:creationId xmlns:a16="http://schemas.microsoft.com/office/drawing/2014/main" id="{B703ADC2-241F-46C8-9E5B-8888CDF45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799" y="4331274"/>
            <a:ext cx="4248124" cy="2350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9 Rectángulo">
            <a:extLst>
              <a:ext uri="{FF2B5EF4-FFF2-40B4-BE49-F238E27FC236}">
                <a16:creationId xmlns:a16="http://schemas.microsoft.com/office/drawing/2014/main" id="{7C893B5E-431E-4989-BFDA-2324528C4326}"/>
              </a:ext>
            </a:extLst>
          </p:cNvPr>
          <p:cNvSpPr/>
          <p:nvPr/>
        </p:nvSpPr>
        <p:spPr>
          <a:xfrm>
            <a:off x="7418545" y="2605282"/>
            <a:ext cx="5454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http://www.youtube.com/watch?v=Ocyhbij9JYQ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1DDA808-349D-445A-AF14-951F1F5DBF37}"/>
              </a:ext>
            </a:extLst>
          </p:cNvPr>
          <p:cNvSpPr txBox="1">
            <a:spLocks/>
          </p:cNvSpPr>
          <p:nvPr/>
        </p:nvSpPr>
        <p:spPr>
          <a:xfrm>
            <a:off x="7114484" y="326115"/>
            <a:ext cx="487458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latin typeface="Bauhaus 93" panose="04030905020B02020C02" pitchFamily="82" charset="0"/>
              </a:rPr>
              <a:t>VÍDEOS</a:t>
            </a:r>
          </a:p>
          <a:p>
            <a:pPr algn="ctr"/>
            <a:r>
              <a:rPr lang="es-ES" dirty="0">
                <a:latin typeface="Bauhaus 93" panose="04030905020B02020C02" pitchFamily="82" charset="0"/>
              </a:rPr>
              <a:t>Otros robots</a:t>
            </a:r>
          </a:p>
        </p:txBody>
      </p:sp>
    </p:spTree>
    <p:extLst>
      <p:ext uri="{BB962C8B-B14F-4D97-AF65-F5344CB8AC3E}">
        <p14:creationId xmlns:p14="http://schemas.microsoft.com/office/powerpoint/2010/main" val="11551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1DF003-5104-4209-81E5-947C5BFB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695" y="1749286"/>
            <a:ext cx="10515600" cy="39226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7200" b="1" dirty="0">
                <a:latin typeface="Bauhaus 93" panose="04030905020B02020C02" pitchFamily="82" charset="0"/>
                <a:cs typeface="Arial" panose="020B0604020202020204" pitchFamily="34" charset="0"/>
              </a:rPr>
              <a:t>¡MUCHAS GRACIAS POR ASISTIR!</a:t>
            </a:r>
            <a:br>
              <a:rPr lang="es-ES" sz="7200" b="1" dirty="0">
                <a:latin typeface="Bauhaus 93" panose="04030905020B02020C02" pitchFamily="82" charset="0"/>
                <a:cs typeface="Arial" panose="020B0604020202020204" pitchFamily="34" charset="0"/>
              </a:rPr>
            </a:br>
            <a:r>
              <a:rPr lang="es-ES" sz="7200" b="1" dirty="0">
                <a:latin typeface="Bauhaus 93" panose="04030905020B02020C02" pitchFamily="82" charset="0"/>
                <a:cs typeface="Arial" panose="020B0604020202020204" pitchFamily="34" charset="0"/>
              </a:rPr>
              <a:t>NOS VEMOS POR LA ETSII</a:t>
            </a:r>
            <a:endParaRPr lang="es-ES" sz="7200" dirty="0"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199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DFECEEB-84DC-42D9-A8B7-8BA3DBD0F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617" y="841277"/>
            <a:ext cx="3949052" cy="1021571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72A0C13-6B1B-4BC9-8948-5F48319C0A33}"/>
              </a:ext>
            </a:extLst>
          </p:cNvPr>
          <p:cNvSpPr txBox="1"/>
          <p:nvPr/>
        </p:nvSpPr>
        <p:spPr>
          <a:xfrm>
            <a:off x="8821947" y="923277"/>
            <a:ext cx="33700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+mn-ea"/>
                <a:cs typeface="+mn-cs"/>
              </a:rPr>
              <a:t>MANDA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uhaus 93" panose="04030905020B02020C02" pitchFamily="82" charset="0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3F1A436-8EC7-4727-8461-88F3C8829386}"/>
              </a:ext>
            </a:extLst>
          </p:cNvPr>
          <p:cNvSpPr txBox="1"/>
          <p:nvPr/>
        </p:nvSpPr>
        <p:spPr>
          <a:xfrm>
            <a:off x="4383594" y="2756245"/>
            <a:ext cx="3342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+mn-ea"/>
                <a:cs typeface="+mn-cs"/>
              </a:rPr>
              <a:t>Y NO TU</a:t>
            </a:r>
          </a:p>
        </p:txBody>
      </p:sp>
      <p:pic>
        <p:nvPicPr>
          <p:cNvPr id="8" name="Picture 2" descr="Resultado de imagen de panda dibujo">
            <a:extLst>
              <a:ext uri="{FF2B5EF4-FFF2-40B4-BE49-F238E27FC236}">
                <a16:creationId xmlns:a16="http://schemas.microsoft.com/office/drawing/2014/main" id="{0282C7BB-8FD2-430E-8DBB-A1F00B22A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577" r="92958">
                        <a14:foregroundMark x1="43662" y1="28286" x2="43662" y2="28286"/>
                        <a14:foregroundMark x1="42535" y1="21143" x2="42535" y2="21143"/>
                        <a14:foregroundMark x1="34648" y1="28286" x2="34648" y2="28286"/>
                        <a14:foregroundMark x1="37183" y1="32571" x2="37183" y2="36857"/>
                        <a14:foregroundMark x1="39718" y1="29143" x2="56056" y2="37143"/>
                        <a14:foregroundMark x1="56056" y1="37143" x2="56620" y2="41714"/>
                        <a14:foregroundMark x1="30141" y1="84571" x2="30141" y2="84571"/>
                        <a14:foregroundMark x1="63662" y1="83143" x2="63662" y2="83143"/>
                        <a14:foregroundMark x1="29577" y1="60000" x2="32676" y2="50286"/>
                        <a14:foregroundMark x1="34648" y1="56000" x2="30704" y2="76286"/>
                        <a14:foregroundMark x1="30704" y1="76286" x2="31831" y2="78571"/>
                        <a14:foregroundMark x1="43099" y1="54000" x2="45634" y2="84286"/>
                        <a14:foregroundMark x1="42535" y1="47714" x2="40282" y2="84571"/>
                        <a14:foregroundMark x1="50986" y1="55429" x2="56620" y2="88286"/>
                        <a14:foregroundMark x1="56620" y1="56857" x2="62535" y2="75429"/>
                        <a14:foregroundMark x1="62535" y1="75429" x2="62535" y2="79143"/>
                        <a14:foregroundMark x1="56056" y1="49714" x2="61690" y2="78000"/>
                        <a14:foregroundMark x1="81972" y1="32286" x2="90423" y2="25143"/>
                        <a14:foregroundMark x1="76901" y1="40857" x2="84507" y2="29143"/>
                        <a14:foregroundMark x1="80563" y1="33714" x2="83944" y2="24571"/>
                        <a14:foregroundMark x1="88451" y1="27714" x2="92958" y2="24000"/>
                        <a14:foregroundMark x1="80845" y1="28286" x2="90423" y2="22000"/>
                        <a14:foregroundMark x1="42254" y1="40857" x2="36901" y2="23143"/>
                        <a14:foregroundMark x1="36901" y1="23143" x2="52958" y2="14000"/>
                        <a14:foregroundMark x1="52958" y1="14000" x2="57746" y2="33143"/>
                        <a14:foregroundMark x1="57746" y1="33143" x2="57183" y2="33714"/>
                        <a14:foregroundMark x1="30141" y1="32286" x2="33521" y2="12571"/>
                        <a14:foregroundMark x1="33521" y1="12571" x2="51831" y2="12000"/>
                        <a14:foregroundMark x1="51831" y1="12000" x2="53521" y2="14000"/>
                        <a14:foregroundMark x1="23380" y1="31143" x2="10986" y2="16857"/>
                        <a14:foregroundMark x1="10986" y1="16857" x2="15493" y2="35143"/>
                        <a14:foregroundMark x1="15493" y1="35143" x2="21127" y2="40286"/>
                        <a14:foregroundMark x1="92958" y1="24000" x2="92958" y2="19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158" y="2303741"/>
            <a:ext cx="2238029" cy="220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720CB9-8087-44E2-AED3-74870F231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2" y="3737901"/>
            <a:ext cx="4023000" cy="301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55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9667781" y="496957"/>
            <a:ext cx="1597241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Retos</a:t>
            </a:r>
          </a:p>
        </p:txBody>
      </p:sp>
    </p:spTree>
    <p:extLst>
      <p:ext uri="{BB962C8B-B14F-4D97-AF65-F5344CB8AC3E}">
        <p14:creationId xmlns:p14="http://schemas.microsoft.com/office/powerpoint/2010/main" val="2785498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FF85DCA3-2C33-4B89-8912-481307C8EDD9}"/>
              </a:ext>
            </a:extLst>
          </p:cNvPr>
          <p:cNvSpPr txBox="1">
            <a:spLocks/>
          </p:cNvSpPr>
          <p:nvPr/>
        </p:nvSpPr>
        <p:spPr>
          <a:xfrm>
            <a:off x="887450" y="1496910"/>
            <a:ext cx="10377571" cy="4966034"/>
          </a:xfrm>
          <a:prstGeom prst="rect">
            <a:avLst/>
          </a:prstGeom>
        </p:spPr>
        <p:txBody>
          <a:bodyPr anchor="t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4500" dirty="0">
                <a:latin typeface="Frutiger75-Black" panose="020B0A00000000000000" pitchFamily="34" charset="0"/>
              </a:rPr>
              <a:t>1.- Hacer que el brazo baile alocadamente </a:t>
            </a:r>
            <a:endParaRPr lang="es-ES" sz="4000" dirty="0"/>
          </a:p>
          <a:p>
            <a:pPr marL="0" indent="0">
              <a:buNone/>
            </a:pPr>
            <a:r>
              <a:rPr lang="es-ES" sz="4500" dirty="0">
                <a:latin typeface="Frutiger75-Black" panose="020B0A00000000000000" pitchFamily="34" charset="0"/>
              </a:rPr>
              <a:t>	(Ayuda: utilizar ejemplos-&gt;servo-&gt;sweep y repetir el código para los 3 servos)</a:t>
            </a:r>
          </a:p>
          <a:p>
            <a:pPr marL="0" indent="0">
              <a:buNone/>
            </a:pPr>
            <a:endParaRPr lang="es-ES" sz="4500" dirty="0">
              <a:latin typeface="Frutiger75-Black" panose="020B0A00000000000000" pitchFamily="34" charset="0"/>
            </a:endParaRPr>
          </a:p>
          <a:p>
            <a:r>
              <a:rPr lang="es-ES" sz="4500" dirty="0">
                <a:latin typeface="Frutiger75-Black" panose="020B0A00000000000000" pitchFamily="34" charset="0"/>
              </a:rPr>
              <a:t>2.- Probar distintas formas de controlar el brazo, usando el botón, el 	potenciómetro, la LDR o incluso el teclado del ordenador ;)</a:t>
            </a:r>
          </a:p>
          <a:p>
            <a:endParaRPr lang="es-ES" sz="4500" dirty="0">
              <a:latin typeface="Frutiger75-Black" panose="020B0A00000000000000" pitchFamily="34" charset="0"/>
            </a:endParaRPr>
          </a:p>
          <a:p>
            <a:r>
              <a:rPr lang="es-ES" sz="4500" dirty="0">
                <a:latin typeface="Frutiger75-Black" panose="020B0A00000000000000" pitchFamily="34" charset="0"/>
              </a:rPr>
              <a:t>3.- Realizar movimientos controlados del brazo e intentar agarrar cosas (</a:t>
            </a:r>
            <a:r>
              <a:rPr lang="es-ES" sz="4500" dirty="0" err="1">
                <a:latin typeface="Frutiger75-Black" panose="020B0A00000000000000" pitchFamily="34" charset="0"/>
              </a:rPr>
              <a:t>ej</a:t>
            </a:r>
            <a:r>
              <a:rPr lang="es-ES" sz="4500" dirty="0">
                <a:latin typeface="Frutiger75-Black" panose="020B0A00000000000000" pitchFamily="34" charset="0"/>
              </a:rPr>
              <a:t>: boli)</a:t>
            </a:r>
          </a:p>
          <a:p>
            <a:pPr marL="0" indent="0">
              <a:buNone/>
            </a:pPr>
            <a:endParaRPr lang="es-ES" sz="4500" dirty="0">
              <a:latin typeface="Frutiger75-Black" panose="020B0A00000000000000" pitchFamily="34" charset="0"/>
            </a:endParaRPr>
          </a:p>
          <a:p>
            <a:r>
              <a:rPr lang="es-ES" sz="4500" dirty="0">
                <a:latin typeface="Frutiger75-Black" panose="020B0A00000000000000" pitchFamily="34" charset="0"/>
              </a:rPr>
              <a:t>4.- Poniendo una LDR en el extremo del brazo, hacer que éste siga una luz.</a:t>
            </a:r>
          </a:p>
          <a:p>
            <a:endParaRPr lang="es-ES" sz="4500" dirty="0">
              <a:latin typeface="Frutiger75-Black" panose="020B0A00000000000000" pitchFamily="34" charset="0"/>
            </a:endParaRPr>
          </a:p>
          <a:p>
            <a:r>
              <a:rPr lang="es-ES" sz="4500" dirty="0">
                <a:latin typeface="Frutiger75-Black" panose="020B0A00000000000000" pitchFamily="34" charset="0"/>
              </a:rPr>
              <a:t>5.- Hacer que el brazo encienda el interruptor que encienda un LED que ilumine una </a:t>
            </a:r>
          </a:p>
          <a:p>
            <a:pPr marL="0" indent="0">
              <a:buNone/>
            </a:pPr>
            <a:r>
              <a:rPr lang="es-ES" sz="4500" dirty="0">
                <a:latin typeface="Frutiger75-Black" panose="020B0A00000000000000" pitchFamily="34" charset="0"/>
              </a:rPr>
              <a:t>	LDR que haga que el brazo haga un movimiento sexy.</a:t>
            </a:r>
          </a:p>
          <a:p>
            <a:endParaRPr lang="es-ES" sz="4500" dirty="0">
              <a:latin typeface="Frutiger75-Black" panose="020B0A00000000000000" pitchFamily="34" charset="0"/>
            </a:endParaRPr>
          </a:p>
          <a:p>
            <a:r>
              <a:rPr lang="es-ES" sz="4500" dirty="0">
                <a:latin typeface="Frutiger75-Black" panose="020B0A00000000000000" pitchFamily="34" charset="0"/>
              </a:rPr>
              <a:t>6.- FREESTYLE!</a:t>
            </a:r>
          </a:p>
          <a:p>
            <a:endParaRPr lang="es-ES" sz="20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9667781" y="496957"/>
            <a:ext cx="1597241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Retos</a:t>
            </a:r>
          </a:p>
        </p:txBody>
      </p:sp>
    </p:spTree>
    <p:extLst>
      <p:ext uri="{BB962C8B-B14F-4D97-AF65-F5344CB8AC3E}">
        <p14:creationId xmlns:p14="http://schemas.microsoft.com/office/powerpoint/2010/main" val="3138299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FF85DCA3-2C33-4B89-8912-481307C8EDD9}"/>
              </a:ext>
            </a:extLst>
          </p:cNvPr>
          <p:cNvSpPr txBox="1">
            <a:spLocks/>
          </p:cNvSpPr>
          <p:nvPr/>
        </p:nvSpPr>
        <p:spPr>
          <a:xfrm>
            <a:off x="749422" y="1635802"/>
            <a:ext cx="10515600" cy="498281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latin typeface="Frutiger75-Black" panose="020B0A00000000000000" pitchFamily="34" charset="0"/>
              </a:rPr>
              <a:t>Cinemática inversa. Objetivo: Especificar un punto en coordenadas cartesianas (x, y, z) y que el robot sitúe su extremo en dicho punto. Para ello se deben calcular los giros de cada articulación. </a:t>
            </a:r>
          </a:p>
          <a:p>
            <a:endParaRPr lang="es-ES" sz="1800" dirty="0">
              <a:latin typeface="Frutiger75-Black" panose="020B0A00000000000000" pitchFamily="34" charset="0"/>
            </a:endParaRPr>
          </a:p>
          <a:p>
            <a:r>
              <a:rPr lang="es-ES" sz="1800" dirty="0">
                <a:latin typeface="Frutiger75-Black" panose="020B0A00000000000000" pitchFamily="34" charset="0"/>
              </a:rPr>
              <a:t>Cinemática directa. Objetivo: Especificar el giro de cada articulación y averiguar el punto en coordenadas cartesianas (x, y, z) en el que quedaría colocado su extremo.</a:t>
            </a:r>
          </a:p>
          <a:p>
            <a:endParaRPr lang="es-ES" sz="1800" dirty="0">
              <a:latin typeface="Frutiger75-Black" panose="020B0A00000000000000" pitchFamily="34" charset="0"/>
            </a:endParaRPr>
          </a:p>
          <a:p>
            <a:r>
              <a:rPr lang="es-ES" sz="1800" dirty="0">
                <a:latin typeface="Frutiger75-Black" panose="020B0A00000000000000" pitchFamily="34" charset="0"/>
              </a:rPr>
              <a:t>Para casos sencillos se puede averiguar geométricamente (trigonometría).</a:t>
            </a:r>
          </a:p>
          <a:p>
            <a:endParaRPr lang="es-ES" sz="1800" dirty="0">
              <a:latin typeface="Frutiger75-Black" panose="020B0A00000000000000" pitchFamily="34" charset="0"/>
            </a:endParaRPr>
          </a:p>
          <a:p>
            <a:r>
              <a:rPr lang="es-ES" sz="1800" dirty="0">
                <a:latin typeface="Frutiger75-Black" panose="020B0A00000000000000" pitchFamily="34" charset="0"/>
              </a:rPr>
              <a:t>Para casos complejos existen métodos matemáticos específicos (no vamos a entrar en eso).</a:t>
            </a:r>
          </a:p>
          <a:p>
            <a:endParaRPr lang="es-ES" sz="1800" dirty="0">
              <a:latin typeface="Frutiger75-Black" panose="020B0A00000000000000" pitchFamily="34" charset="0"/>
            </a:endParaRPr>
          </a:p>
          <a:p>
            <a:r>
              <a:rPr lang="es-ES" sz="1800" dirty="0">
                <a:latin typeface="Frutiger75-Black" panose="020B0A00000000000000" pitchFamily="34" charset="0"/>
              </a:rPr>
              <a:t>SO. LET’S DO SOME TRIGONOMETRÍA.</a:t>
            </a:r>
          </a:p>
          <a:p>
            <a:endParaRPr lang="es-ES" sz="1400" dirty="0">
              <a:latin typeface="Bauhaus 93" panose="04030905020B02020C02" pitchFamily="82" charset="0"/>
            </a:endParaRPr>
          </a:p>
          <a:p>
            <a:endParaRPr lang="es-ES" sz="3800" dirty="0"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59" y="496957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Reto: cinemática del robot </a:t>
            </a:r>
          </a:p>
        </p:txBody>
      </p:sp>
    </p:spTree>
    <p:extLst>
      <p:ext uri="{BB962C8B-B14F-4D97-AF65-F5344CB8AC3E}">
        <p14:creationId xmlns:p14="http://schemas.microsoft.com/office/powerpoint/2010/main" val="408777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Marcador de contenido 2">
                <a:extLst>
                  <a:ext uri="{FF2B5EF4-FFF2-40B4-BE49-F238E27FC236}">
                    <a16:creationId xmlns:a16="http://schemas.microsoft.com/office/drawing/2014/main" id="{FF85DCA3-2C33-4B89-8912-481307C8ED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378225"/>
                <a:ext cx="5858814" cy="498281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sz="2000" dirty="0">
                    <a:latin typeface="Frutiger75-Black" panose="020B0A00000000000000" pitchFamily="34" charset="0"/>
                  </a:rPr>
                  <a:t>Hallar las coordenadas ante unos giros determinados.</a:t>
                </a:r>
              </a:p>
              <a:p>
                <a:pPr marL="0" indent="0">
                  <a:buNone/>
                </a:pPr>
                <a:endParaRPr lang="es-ES" sz="20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sz="20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𝒙𝒚</m:t>
                                  </m:r>
                                </m:sub>
                              </m:sSub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𝒄𝒐𝒔</m:t>
                              </m:r>
                              <m:d>
                                <m:dPr>
                                  <m:ctrlPr>
                                    <a:rPr lang="es-E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  <m:sub>
                                      <m:r>
                                        <a:rPr lang="es-E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s-ES" sz="20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s-E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s-ES" sz="2000" b="1" i="1">
                                      <a:latin typeface="Cambria Math" panose="02040503050406030204" pitchFamily="18" charset="0"/>
                                    </a:rPr>
                                    <m:t>𝒙𝒚</m:t>
                                  </m:r>
                                </m:sub>
                              </m:sSub>
                              <m:r>
                                <a:rPr lang="es-E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𝒔𝒆𝒏</m:t>
                              </m:r>
                              <m:d>
                                <m:dPr>
                                  <m:ctrlPr>
                                    <a:rPr lang="es-E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  <m:sub>
                                      <m:r>
                                        <a:rPr lang="es-E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𝒔𝒆𝒏</m:t>
                              </m:r>
                              <m:d>
                                <m:dPr>
                                  <m:ctrlPr>
                                    <a:rPr lang="es-E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  <m:sub>
                                      <m:r>
                                        <a:rPr lang="es-E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s-ES" sz="2000" b="1" dirty="0">
                  <a:latin typeface="Bauhaus 93" panose="04030905020B02020C02" pitchFamily="82" charset="0"/>
                </a:endParaRPr>
              </a:p>
              <a:p>
                <a:endParaRPr lang="es-ES" sz="3800" dirty="0">
                  <a:latin typeface="Bauhaus 93" panose="04030905020B02020C02" pitchFamily="82" charset="0"/>
                </a:endParaRPr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2" name="Marcador de contenido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F85DCA3-2C33-4B89-8912-481307C8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78225"/>
                <a:ext cx="5858814" cy="4982818"/>
              </a:xfrm>
              <a:prstGeom prst="rect">
                <a:avLst/>
              </a:prstGeom>
              <a:blipFill rotWithShape="0">
                <a:blip r:embed="rId2"/>
                <a:stretch>
                  <a:fillRect l="-937" t="-110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59" y="496957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Cinemática directa 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14" y="1179397"/>
            <a:ext cx="4361739" cy="555632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14" y="1179397"/>
            <a:ext cx="4361739" cy="555632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14" y="1179397"/>
            <a:ext cx="4361739" cy="555632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14" y="1179397"/>
            <a:ext cx="4361739" cy="555632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14" y="1179397"/>
            <a:ext cx="4361739" cy="555632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14" y="1179397"/>
            <a:ext cx="4361739" cy="555632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14" y="1179397"/>
            <a:ext cx="4361739" cy="5556329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14" y="1179397"/>
            <a:ext cx="4361739" cy="555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3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Marcador de contenido 2">
                <a:extLst>
                  <a:ext uri="{FF2B5EF4-FFF2-40B4-BE49-F238E27FC236}">
                    <a16:creationId xmlns:a16="http://schemas.microsoft.com/office/drawing/2014/main" id="{FF85DCA3-2C33-4B89-8912-481307C8ED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378225"/>
                <a:ext cx="10515600" cy="498281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sz="2000" dirty="0">
                    <a:latin typeface="Frutiger75-Black" panose="020B0A00000000000000" pitchFamily="34" charset="0"/>
                  </a:rPr>
                  <a:t>Método I: Despejar los ángulos de las articulaciones de la cinemática directa (solo para casos sencillos como este).</a:t>
                </a:r>
              </a:p>
              <a:p>
                <a:r>
                  <a:rPr lang="es-ES" sz="2000" dirty="0">
                    <a:latin typeface="Frutiger75-Black" panose="020B0A00000000000000" pitchFamily="34" charset="0"/>
                  </a:rPr>
                  <a:t>Método II: Aplicar trigonometría para despejar los ángulos.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s-E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ES" sz="20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s-E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𝝋</m:t>
                                </m:r>
                              </m:e>
                              <m:sub>
                                <m:r>
                                  <a:rPr lang="es-E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s-E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𝒂𝒓𝒄𝒕𝒈</m:t>
                            </m:r>
                            <m:d>
                              <m:dPr>
                                <m:ctrlP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</m:num>
                                  <m:den>
                                    <m: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den>
                                </m:f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s-E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𝝋</m:t>
                                </m:r>
                              </m:e>
                              <m:sub>
                                <m:r>
                                  <a:rPr lang="es-E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s-E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𝒂𝒓𝒄𝒔𝒆𝒏</m:t>
                            </m:r>
                            <m:d>
                              <m:dPr>
                                <m:ctrlP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E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𝒛</m:t>
                                    </m:r>
                                    <m: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𝑳</m:t>
                                    </m:r>
                                    <m: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𝑳</m:t>
                                    </m:r>
                                    <m: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e>
                            </m:d>
                          </m:e>
                        </m:eqArr>
                      </m:e>
                    </m:d>
                  </m:oMath>
                </a14:m>
                <a:r>
                  <a:rPr lang="es-ES" sz="2000" b="1" dirty="0">
                    <a:latin typeface="Bauhaus 93" panose="04030905020B02020C02" pitchFamily="82" charset="0"/>
                  </a:rPr>
                  <a:t>	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s-E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ES" sz="20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s-ES" sz="2000" b="1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s-ES" sz="2000" b="1" dirty="0">
                                    <a:latin typeface="Bauhaus 93" panose="04030905020B02020C02" pitchFamily="82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𝝋</m:t>
                                    </m:r>
                                  </m:e>
                                  <m:sub>
                                    <m: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𝒂𝒓𝒄𝒕𝒈</m:t>
                                </m:r>
                                <m:d>
                                  <m:dPr>
                                    <m:ctrlPr>
                                      <a:rPr lang="es-E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s-ES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ES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num>
                                      <m:den>
                                        <m:r>
                                          <a:rPr lang="es-ES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𝝋</m:t>
                                </m:r>
                              </m:e>
                              <m:sub>
                                <m: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s-E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𝒂𝒓𝒄𝒕𝒈</m:t>
                            </m:r>
                            <m:d>
                              <m:dPr>
                                <m:ctrlP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E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𝒛</m:t>
                                    </m:r>
                                    <m:r>
                                      <a:rPr lang="es-E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E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𝑳</m:t>
                                    </m:r>
                                    <m:r>
                                      <a:rPr lang="es-E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es-ES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s-ES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r>
                                              <a:rPr lang="es-ES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p>
                                        <m:r>
                                          <a:rPr lang="es-ES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s-ES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s-ES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e>
                                          <m:sup>
                                            <m:r>
                                              <a:rPr lang="es-ES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</m:den>
                                </m:f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es-ES" sz="2000" b="1" dirty="0">
                  <a:latin typeface="Bauhaus 93" panose="04030905020B02020C02" pitchFamily="82" charset="0"/>
                </a:endParaRPr>
              </a:p>
              <a:p>
                <a:pPr marL="0" indent="0">
                  <a:buNone/>
                </a:pPr>
                <a:endParaRPr lang="es-ES" sz="2000" dirty="0">
                  <a:latin typeface="Bauhaus 93" panose="04030905020B02020C02" pitchFamily="82" charset="0"/>
                </a:endParaRPr>
              </a:p>
              <a:p>
                <a:pPr marL="0" indent="0">
                  <a:buNone/>
                </a:pPr>
                <a:endParaRPr lang="es-ES" sz="2400" dirty="0">
                  <a:latin typeface="Bauhaus 93" panose="04030905020B02020C02" pitchFamily="82" charset="0"/>
                </a:endParaRPr>
              </a:p>
              <a:p>
                <a:endParaRPr lang="es-ES" sz="2400" dirty="0">
                  <a:latin typeface="Bauhaus 93" panose="04030905020B02020C02" pitchFamily="82" charset="0"/>
                </a:endParaRPr>
              </a:p>
              <a:p>
                <a:endParaRPr lang="es-ES" sz="1400" dirty="0">
                  <a:latin typeface="Bauhaus 93" panose="04030905020B02020C02" pitchFamily="82" charset="0"/>
                </a:endParaRPr>
              </a:p>
              <a:p>
                <a:endParaRPr lang="es-ES" sz="3800" dirty="0">
                  <a:latin typeface="Bauhaus 93" panose="04030905020B02020C02" pitchFamily="82" charset="0"/>
                </a:endParaRPr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2" name="Marcador de contenido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F85DCA3-2C33-4B89-8912-481307C8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78225"/>
                <a:ext cx="10515600" cy="4982818"/>
              </a:xfrm>
              <a:prstGeom prst="rect">
                <a:avLst/>
              </a:prstGeom>
              <a:blipFill rotWithShape="0">
                <a:blip r:embed="rId2"/>
                <a:stretch>
                  <a:fillRect l="-522" t="-1102" r="-9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59" y="496957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Cinemática inversa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436" y="2421228"/>
            <a:ext cx="3391892" cy="43208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016" y="2421228"/>
            <a:ext cx="3391892" cy="432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3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FBD719-AD73-44C8-906E-4805A94BA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6500"/>
            <a:ext cx="3081131" cy="23108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2" descr="C:\Users\Alex\Desktop\apuntes etsii\4º Cuarto\Robótica\Taller 2\nitinol.PNG">
            <a:extLst>
              <a:ext uri="{FF2B5EF4-FFF2-40B4-BE49-F238E27FC236}">
                <a16:creationId xmlns:a16="http://schemas.microsoft.com/office/drawing/2014/main" id="{A81AF788-590F-43AF-9EDF-EE3594DBC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8876" y="4106725"/>
            <a:ext cx="2088232" cy="1399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3" descr="C:\Users\Alex\Desktop\apuntes etsii\4º Cuarto\Robótica\Taller 2\ddf.PNG">
            <a:extLst>
              <a:ext uri="{FF2B5EF4-FFF2-40B4-BE49-F238E27FC236}">
                <a16:creationId xmlns:a16="http://schemas.microsoft.com/office/drawing/2014/main" id="{E9BEF131-A9B2-4D95-BFD9-CF422EF3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32035" y="1619664"/>
            <a:ext cx="2050441" cy="1584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4" descr="C:\Users\Alex\Desktop\apuntes etsii\4º Cuarto\Robótica\Taller 2\dasfg.PNG">
            <a:extLst>
              <a:ext uri="{FF2B5EF4-FFF2-40B4-BE49-F238E27FC236}">
                <a16:creationId xmlns:a16="http://schemas.microsoft.com/office/drawing/2014/main" id="{E1B7A141-9F2B-41AA-A635-12C8BD1DB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8715" y="1460049"/>
            <a:ext cx="3751996" cy="20162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5" descr="C:\Users\Alex\Desktop\apuntes etsii\4º Cuarto\Robótica\Taller 2\qefq.PNG">
            <a:extLst>
              <a:ext uri="{FF2B5EF4-FFF2-40B4-BE49-F238E27FC236}">
                <a16:creationId xmlns:a16="http://schemas.microsoft.com/office/drawing/2014/main" id="{58B50D1E-CCA1-4D11-AD08-64379CD19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91331" y="4034099"/>
            <a:ext cx="2613858" cy="16109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6" descr="C:\Users\Alex\Desktop\apuntes etsii\4º Cuarto\Robótica\Taller 2\ewqdf.PNG">
            <a:extLst>
              <a:ext uri="{FF2B5EF4-FFF2-40B4-BE49-F238E27FC236}">
                <a16:creationId xmlns:a16="http://schemas.microsoft.com/office/drawing/2014/main" id="{B8089471-60AD-4C68-880A-0BFB937CF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697" y="4163175"/>
            <a:ext cx="2844204" cy="18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F26B277-F00E-403C-A40B-6E7725FE7C43}"/>
              </a:ext>
            </a:extLst>
          </p:cNvPr>
          <p:cNvSpPr txBox="1">
            <a:spLocks/>
          </p:cNvSpPr>
          <p:nvPr/>
        </p:nvSpPr>
        <p:spPr>
          <a:xfrm>
            <a:off x="210921" y="3678423"/>
            <a:ext cx="5165035" cy="284214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800">
                <a:hlinkClick r:id="rId8"/>
              </a:rPr>
              <a:t>https://www.youtube.com/watch?v=lb3Riq06fVI</a:t>
            </a:r>
            <a:endParaRPr lang="es-ES" sz="1800" dirty="0"/>
          </a:p>
        </p:txBody>
      </p:sp>
      <p:sp>
        <p:nvSpPr>
          <p:cNvPr id="10" name="13 Rectángulo">
            <a:extLst>
              <a:ext uri="{FF2B5EF4-FFF2-40B4-BE49-F238E27FC236}">
                <a16:creationId xmlns:a16="http://schemas.microsoft.com/office/drawing/2014/main" id="{61494ED3-DF35-4044-A603-FB08013BE560}"/>
              </a:ext>
            </a:extLst>
          </p:cNvPr>
          <p:cNvSpPr/>
          <p:nvPr/>
        </p:nvSpPr>
        <p:spPr>
          <a:xfrm>
            <a:off x="5028988" y="551758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hlinkClick r:id="rId9"/>
              </a:rPr>
              <a:t>http://www.youtube.com/watch?v=0L2UEF-9bF4</a:t>
            </a:r>
            <a:endParaRPr lang="es-ES" dirty="0"/>
          </a:p>
        </p:txBody>
      </p:sp>
      <p:sp>
        <p:nvSpPr>
          <p:cNvPr id="11" name="14 Rectángulo">
            <a:extLst>
              <a:ext uri="{FF2B5EF4-FFF2-40B4-BE49-F238E27FC236}">
                <a16:creationId xmlns:a16="http://schemas.microsoft.com/office/drawing/2014/main" id="{C002C592-566A-4C29-A584-C07BE93AB741}"/>
              </a:ext>
            </a:extLst>
          </p:cNvPr>
          <p:cNvSpPr/>
          <p:nvPr/>
        </p:nvSpPr>
        <p:spPr>
          <a:xfrm>
            <a:off x="5375956" y="3440365"/>
            <a:ext cx="5022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10"/>
              </a:rPr>
              <a:t>http://www.youtube.com/watch?v=5PywGPviouQ</a:t>
            </a:r>
            <a:endParaRPr lang="es-ES" dirty="0"/>
          </a:p>
        </p:txBody>
      </p:sp>
      <p:sp>
        <p:nvSpPr>
          <p:cNvPr id="12" name="15 Rectángulo">
            <a:extLst>
              <a:ext uri="{FF2B5EF4-FFF2-40B4-BE49-F238E27FC236}">
                <a16:creationId xmlns:a16="http://schemas.microsoft.com/office/drawing/2014/main" id="{C1B9371B-AA3C-45EC-8BEE-57F2AFC021A3}"/>
              </a:ext>
            </a:extLst>
          </p:cNvPr>
          <p:cNvSpPr/>
          <p:nvPr/>
        </p:nvSpPr>
        <p:spPr>
          <a:xfrm>
            <a:off x="390298" y="6163914"/>
            <a:ext cx="480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11"/>
              </a:rPr>
              <a:t>http://www.youtube.com/watch?v=nl4-s-DDO-M</a:t>
            </a:r>
            <a:endParaRPr lang="es-E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3384398B-1A42-49FB-80C8-30C1602152EA}"/>
              </a:ext>
            </a:extLst>
          </p:cNvPr>
          <p:cNvSpPr txBox="1">
            <a:spLocks/>
          </p:cNvSpPr>
          <p:nvPr/>
        </p:nvSpPr>
        <p:spPr>
          <a:xfrm>
            <a:off x="7163697" y="278442"/>
            <a:ext cx="487458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latin typeface="Bauhaus 93" panose="04030905020B02020C02" pitchFamily="82" charset="0"/>
              </a:rPr>
              <a:t>VÍDEOS</a:t>
            </a:r>
          </a:p>
          <a:p>
            <a:pPr algn="ctr"/>
            <a:r>
              <a:rPr lang="es-ES" dirty="0">
                <a:latin typeface="Bauhaus 93" panose="04030905020B02020C02" pitchFamily="82" charset="0"/>
              </a:rPr>
              <a:t>Actuadores</a:t>
            </a:r>
          </a:p>
        </p:txBody>
      </p:sp>
    </p:spTree>
    <p:extLst>
      <p:ext uri="{BB962C8B-B14F-4D97-AF65-F5344CB8AC3E}">
        <p14:creationId xmlns:p14="http://schemas.microsoft.com/office/powerpoint/2010/main" val="1036016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Rectángulo">
            <a:extLst>
              <a:ext uri="{FF2B5EF4-FFF2-40B4-BE49-F238E27FC236}">
                <a16:creationId xmlns:a16="http://schemas.microsoft.com/office/drawing/2014/main" id="{FD90A5C0-CD58-4F2C-B2E7-741EC17A8292}"/>
              </a:ext>
            </a:extLst>
          </p:cNvPr>
          <p:cNvSpPr/>
          <p:nvPr/>
        </p:nvSpPr>
        <p:spPr>
          <a:xfrm>
            <a:off x="4378491" y="2221870"/>
            <a:ext cx="5173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http://www.youtube.com/watch? v=WTdqmkQtR78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3" descr="C:\Users\Alex\Desktop\apuntes etsii\4º Cuarto\Robótica\irb1600.jpg">
            <a:extLst>
              <a:ext uri="{FF2B5EF4-FFF2-40B4-BE49-F238E27FC236}">
                <a16:creationId xmlns:a16="http://schemas.microsoft.com/office/drawing/2014/main" id="{99EA6113-E5AA-422A-87BF-5150FE913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371937"/>
            <a:ext cx="2952328" cy="23618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C:\Users\Alex\Desktop\apuntes etsii\4º Cuarto\Robótica\602368.jpg">
            <a:extLst>
              <a:ext uri="{FF2B5EF4-FFF2-40B4-BE49-F238E27FC236}">
                <a16:creationId xmlns:a16="http://schemas.microsoft.com/office/drawing/2014/main" id="{334EACA9-1108-4F76-ABF6-80EDC0762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636" y="3861047"/>
            <a:ext cx="3395456" cy="26905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8 Rectángulo">
            <a:extLst>
              <a:ext uri="{FF2B5EF4-FFF2-40B4-BE49-F238E27FC236}">
                <a16:creationId xmlns:a16="http://schemas.microsoft.com/office/drawing/2014/main" id="{072DCFAB-3CB5-4AD6-B7F0-25629E0889E5}"/>
              </a:ext>
            </a:extLst>
          </p:cNvPr>
          <p:cNvSpPr/>
          <p:nvPr/>
        </p:nvSpPr>
        <p:spPr>
          <a:xfrm>
            <a:off x="4378491" y="4836990"/>
            <a:ext cx="6223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http://www.youtube.com/watch?v=zk8qWXhsFm8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D808B39-A8A7-41B2-8FA7-8FBDADF14698}"/>
              </a:ext>
            </a:extLst>
          </p:cNvPr>
          <p:cNvSpPr txBox="1">
            <a:spLocks/>
          </p:cNvSpPr>
          <p:nvPr/>
        </p:nvSpPr>
        <p:spPr>
          <a:xfrm>
            <a:off x="7114484" y="326115"/>
            <a:ext cx="487458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latin typeface="Bauhaus 93" panose="04030905020B02020C02" pitchFamily="82" charset="0"/>
              </a:rPr>
              <a:t>VÍDEOS</a:t>
            </a:r>
          </a:p>
          <a:p>
            <a:pPr algn="ctr"/>
            <a:r>
              <a:rPr lang="es-ES" dirty="0">
                <a:latin typeface="Bauhaus 93" panose="04030905020B02020C02" pitchFamily="82" charset="0"/>
              </a:rPr>
              <a:t>Robots articulados</a:t>
            </a:r>
          </a:p>
        </p:txBody>
      </p:sp>
    </p:spTree>
    <p:extLst>
      <p:ext uri="{BB962C8B-B14F-4D97-AF65-F5344CB8AC3E}">
        <p14:creationId xmlns:p14="http://schemas.microsoft.com/office/powerpoint/2010/main" val="1575672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Alex\Desktop\apuntes etsii\4º Cuarto\Robótica\TOSY_Parallel_Robot.JPG">
            <a:extLst>
              <a:ext uri="{FF2B5EF4-FFF2-40B4-BE49-F238E27FC236}">
                <a16:creationId xmlns:a16="http://schemas.microsoft.com/office/drawing/2014/main" id="{FDE95AB5-5D1D-458B-9EA7-90402EFE2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9443" y="1685048"/>
            <a:ext cx="5724128" cy="38177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2" descr="C:\Users\Alex\Desktop\apuntes etsii\4º Cuarto\Robótica\299765-ABB_Flexpicker_8_kg.jpg">
            <a:extLst>
              <a:ext uri="{FF2B5EF4-FFF2-40B4-BE49-F238E27FC236}">
                <a16:creationId xmlns:a16="http://schemas.microsoft.com/office/drawing/2014/main" id="{19E84D2B-D4FF-419A-8A60-6A5BC3BC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59384" y="1642898"/>
            <a:ext cx="2808312" cy="38599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6 Rectángulo">
            <a:hlinkClick r:id="rId4"/>
            <a:extLst>
              <a:ext uri="{FF2B5EF4-FFF2-40B4-BE49-F238E27FC236}">
                <a16:creationId xmlns:a16="http://schemas.microsoft.com/office/drawing/2014/main" id="{36EA151E-A81A-4080-98D7-74728C8AA5EB}"/>
              </a:ext>
            </a:extLst>
          </p:cNvPr>
          <p:cNvSpPr/>
          <p:nvPr/>
        </p:nvSpPr>
        <p:spPr>
          <a:xfrm>
            <a:off x="1430963" y="5794879"/>
            <a:ext cx="547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http://www.youtube.com/watch?v=qXKh0m_z7uQ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CE95D9D-4E70-4B96-B961-B9B6B050D89E}"/>
              </a:ext>
            </a:extLst>
          </p:cNvPr>
          <p:cNvSpPr txBox="1">
            <a:spLocks/>
          </p:cNvSpPr>
          <p:nvPr/>
        </p:nvSpPr>
        <p:spPr>
          <a:xfrm>
            <a:off x="7114484" y="326115"/>
            <a:ext cx="487458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latin typeface="Bauhaus 93" panose="04030905020B02020C02" pitchFamily="82" charset="0"/>
              </a:rPr>
              <a:t>VÍDEOS</a:t>
            </a:r>
          </a:p>
          <a:p>
            <a:pPr algn="ctr"/>
            <a:r>
              <a:rPr lang="es-ES" dirty="0">
                <a:latin typeface="Bauhaus 93" panose="04030905020B02020C02" pitchFamily="82" charset="0"/>
              </a:rPr>
              <a:t>Robots paralelos</a:t>
            </a:r>
          </a:p>
        </p:txBody>
      </p:sp>
    </p:spTree>
    <p:extLst>
      <p:ext uri="{BB962C8B-B14F-4D97-AF65-F5344CB8AC3E}">
        <p14:creationId xmlns:p14="http://schemas.microsoft.com/office/powerpoint/2010/main" val="4874224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Reset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Reset1" id="{3CB2F8F4-8A2E-42CC-AEAD-95684BE0B650}" vid="{9BABE4DD-0481-4F33-82AD-575AE260086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TemaReset1</Template>
  <TotalTime>338</TotalTime>
  <Words>417</Words>
  <Application>Microsoft Office PowerPoint</Application>
  <PresentationFormat>Panorámica</PresentationFormat>
  <Paragraphs>63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21" baseType="lpstr">
      <vt:lpstr>Bauhaus 93</vt:lpstr>
      <vt:lpstr>Cambria Math</vt:lpstr>
      <vt:lpstr>Frutiger75-Black</vt:lpstr>
      <vt:lpstr>Calibri</vt:lpstr>
      <vt:lpstr>Arial Black</vt:lpstr>
      <vt:lpstr>Arial</vt:lpstr>
      <vt:lpstr>Calibri Light</vt:lpstr>
      <vt:lpstr>TemaReset1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Martín</dc:creator>
  <cp:lastModifiedBy>Jaime Bravo Algaba</cp:lastModifiedBy>
  <cp:revision>74</cp:revision>
  <dcterms:created xsi:type="dcterms:W3CDTF">2018-09-27T21:43:25Z</dcterms:created>
  <dcterms:modified xsi:type="dcterms:W3CDTF">2022-10-03T16:50:06Z</dcterms:modified>
</cp:coreProperties>
</file>